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564" y="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91F0C-A938-4037-AEED-485B433498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093332-FB38-4D81-89FA-5582CA51E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EF5F2-DDE9-4203-8EB7-340E52207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B123E-356E-4582-B49D-52FED9187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7F3A6-DF15-4936-AB5C-6D20D99F4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97615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82F36-F8DD-4156-AC56-BCE652586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11094E-75DF-4A84-B8E3-716CA2B5A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9CEDF-12B7-4898-B216-25E2C35DF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DBA70-A6C6-45EC-AD87-2540B2DC8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508D5-DC9F-44FA-A73B-933186EA6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40543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8873B3-D6E8-4DA9-907C-E8A0827A5E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A6E82-A554-4A65-AC50-0357A7E9A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37E38-177B-4DDB-88FC-5F5E5691E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EF848-6EBB-476E-954C-623FA2B1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395C2-C5C3-4CCB-8F24-B4A625C51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9653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0C4F3-0339-4A57-B39C-B2669780F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127D6-627C-4683-9B79-9792AE3A5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BFAC6-63D0-4FC6-B7E5-740BB1CF6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C6ED0-E1C2-409B-A6BB-6FF4A6B7A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FE7FF2-D75D-485A-BD53-4732AE5A9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92931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BD26D-26C0-4028-AEA6-89AA9213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40CCE-AA2D-4205-9A44-E0F66AB161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2E089-A6E9-4120-A332-B7C642F9A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59EC1-ECB5-47DC-B8A4-C93180C0A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16A47-1564-4136-BBCF-1DE9BA3B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23398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FD299-3208-4720-8347-74420C421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99B0B-954E-4A5A-87C3-8865F77683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7CB41-F831-4655-B416-3669B9906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D3180F-4E91-4AFB-AEFD-3A41587DD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9FD88C-72CF-4BA1-8A54-890ED95A8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FE6CCD-B7CC-4B9B-9AB3-F904A7CE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04226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8CB66-66B9-4099-BD41-B1A7CBD6F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77682D-F3F8-4FB3-AE0B-DA7509093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36FABB-3A6D-4757-A871-06DE7BCEF3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A7732E-5492-4FC3-B277-6597F6BBEF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A72BB2-CCE3-4AA8-B7CF-37EA417D9F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6EE6B9-EDC0-4CCD-BB5D-26960ECB1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65A7EA-839C-4709-A8D0-6DFC77A3B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2BD49F-0475-42A4-959C-2BC092457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91481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59907-37F4-48E4-8744-977FC0227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8D9020-C02E-430E-B69E-43C483D0A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FC4B19-A57B-4C6B-9771-7921CCED0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8FE1F4-470D-4367-B5B3-99D2A147A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24920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606E5D-FE61-4F32-8EED-51726271A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E724E4-9759-4609-9D9F-99FC9A14A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B4819A-720E-4574-A752-9429FB4A9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87697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37271-D00E-4E9E-9C4C-05A30A38E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E7A81-FC90-4A00-97AB-94E103150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98ECA-7562-4B49-9426-D2FA741F74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81752-D66D-461A-9A25-6F99ED3C8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0C0C89-BFDE-45A0-A875-AA8662727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EE2071-C1ED-4780-909D-0842DDFF0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71280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00E2E-96F5-46CB-9A4B-0AEFFF3E3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9D322-1F2D-46A7-8A51-23F3ACCA37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21CC6-9848-4CD9-8290-CF3671ACE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66803D-9FA6-4FB1-B90D-EF5A9D1AE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ED8D16-B55C-466B-81C7-4DABC5355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7DC28-EC09-4D22-ACE5-7C704517F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94285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B0A80A-AD53-4098-B25B-F6C56B395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2A3951-2F76-4F00-BDC7-1CD159E12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0EFC6-3B81-419D-A9C9-AB4C4D61CF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BE523-4AC7-4981-91B0-673672FEB053}" type="datetimeFigureOut">
              <a:rPr lang="en-ID" smtClean="0"/>
              <a:t>04/01/2021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74188-3188-44A2-B145-B220AF1EE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0566F-78ED-496B-BBEC-AD1F434C38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90DED-17AA-4B04-A459-9EE3EE7D7D5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8027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3B0FDA-0FF8-4BBB-A0FE-29737B02E7F5}"/>
              </a:ext>
            </a:extLst>
          </p:cNvPr>
          <p:cNvSpPr txBox="1"/>
          <p:nvPr/>
        </p:nvSpPr>
        <p:spPr>
          <a:xfrm>
            <a:off x="3560445" y="1451610"/>
            <a:ext cx="863600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PPL 4</a:t>
            </a:r>
            <a:endParaRPr lang="en-ID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24DDE3-3129-40C5-B248-ECA36031F8F9}"/>
              </a:ext>
            </a:extLst>
          </p:cNvPr>
          <p:cNvSpPr txBox="1"/>
          <p:nvPr/>
        </p:nvSpPr>
        <p:spPr>
          <a:xfrm>
            <a:off x="2052956" y="3461385"/>
            <a:ext cx="863600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PPL 2</a:t>
            </a:r>
            <a:endParaRPr lang="en-ID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6EF7C2-7B71-4218-BD89-C1556E8126A0}"/>
              </a:ext>
            </a:extLst>
          </p:cNvPr>
          <p:cNvSpPr txBox="1"/>
          <p:nvPr/>
        </p:nvSpPr>
        <p:spPr>
          <a:xfrm>
            <a:off x="1823719" y="413385"/>
            <a:ext cx="1109981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PAD BB</a:t>
            </a:r>
            <a:endParaRPr lang="en-ID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A69363-BE5D-462F-B5DD-709C165A2A37}"/>
              </a:ext>
            </a:extLst>
          </p:cNvPr>
          <p:cNvSpPr txBox="1"/>
          <p:nvPr/>
        </p:nvSpPr>
        <p:spPr>
          <a:xfrm>
            <a:off x="4227195" y="3630602"/>
            <a:ext cx="1123950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OFFICE</a:t>
            </a:r>
            <a:endParaRPr lang="en-ID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AC9F6-960F-4D7D-8CF1-71D84A6BE0F9}"/>
              </a:ext>
            </a:extLst>
          </p:cNvPr>
          <p:cNvSpPr txBox="1"/>
          <p:nvPr/>
        </p:nvSpPr>
        <p:spPr>
          <a:xfrm>
            <a:off x="5977256" y="2967335"/>
            <a:ext cx="985519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STOCK</a:t>
            </a:r>
            <a:endParaRPr lang="en-ID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B51FBC-4CD7-4B69-B339-083F8C36AC25}"/>
              </a:ext>
            </a:extLst>
          </p:cNvPr>
          <p:cNvSpPr txBox="1"/>
          <p:nvPr/>
        </p:nvSpPr>
        <p:spPr>
          <a:xfrm>
            <a:off x="6840857" y="4092267"/>
            <a:ext cx="863600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PPL 6</a:t>
            </a:r>
            <a:endParaRPr lang="en-ID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495051-D990-4474-89A3-835354543C87}"/>
              </a:ext>
            </a:extLst>
          </p:cNvPr>
          <p:cNvSpPr txBox="1"/>
          <p:nvPr/>
        </p:nvSpPr>
        <p:spPr>
          <a:xfrm>
            <a:off x="8227695" y="3168937"/>
            <a:ext cx="863600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PPL 7</a:t>
            </a:r>
            <a:endParaRPr lang="en-ID" sz="2400" dirty="0"/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F75A740F-BD09-47F4-8F37-06F30EA303EB}"/>
              </a:ext>
            </a:extLst>
          </p:cNvPr>
          <p:cNvCxnSpPr>
            <a:cxnSpLocks/>
            <a:stCxn id="6" idx="2"/>
            <a:endCxn id="4" idx="1"/>
          </p:cNvCxnSpPr>
          <p:nvPr/>
        </p:nvCxnSpPr>
        <p:spPr>
          <a:xfrm rot="16200000" flipH="1">
            <a:off x="2565881" y="687878"/>
            <a:ext cx="807393" cy="1181735"/>
          </a:xfrm>
          <a:prstGeom prst="bentConnector2">
            <a:avLst/>
          </a:prstGeom>
          <a:ln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59AAD8DE-AE01-4856-8E29-3C2A32A27B60}"/>
              </a:ext>
            </a:extLst>
          </p:cNvPr>
          <p:cNvCxnSpPr>
            <a:cxnSpLocks/>
            <a:stCxn id="4" idx="1"/>
            <a:endCxn id="5" idx="3"/>
          </p:cNvCxnSpPr>
          <p:nvPr/>
        </p:nvCxnSpPr>
        <p:spPr>
          <a:xfrm rot="10800000" flipV="1">
            <a:off x="2916557" y="1682442"/>
            <a:ext cx="643889" cy="2009775"/>
          </a:xfrm>
          <a:prstGeom prst="bentConnector3">
            <a:avLst/>
          </a:prstGeom>
          <a:ln>
            <a:solidFill>
              <a:schemeClr val="accent5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4C4CDD5-34E0-488E-85D2-4C1F50DA1598}"/>
              </a:ext>
            </a:extLst>
          </p:cNvPr>
          <p:cNvCxnSpPr>
            <a:cxnSpLocks/>
            <a:stCxn id="5" idx="3"/>
            <a:endCxn id="7" idx="2"/>
          </p:cNvCxnSpPr>
          <p:nvPr/>
        </p:nvCxnSpPr>
        <p:spPr>
          <a:xfrm>
            <a:off x="2916556" y="3692218"/>
            <a:ext cx="1872614" cy="400049"/>
          </a:xfrm>
          <a:prstGeom prst="bentConnector4">
            <a:avLst>
              <a:gd name="adj1" fmla="val 17192"/>
              <a:gd name="adj2" fmla="val 157143"/>
            </a:avLst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B5085648-6A9A-454B-8516-01FEAC91048F}"/>
              </a:ext>
            </a:extLst>
          </p:cNvPr>
          <p:cNvCxnSpPr>
            <a:cxnSpLocks/>
            <a:stCxn id="7" idx="2"/>
            <a:endCxn id="8" idx="2"/>
          </p:cNvCxnSpPr>
          <p:nvPr/>
        </p:nvCxnSpPr>
        <p:spPr>
          <a:xfrm rot="5400000" flipH="1" flipV="1">
            <a:off x="5297959" y="2920211"/>
            <a:ext cx="663267" cy="1680846"/>
          </a:xfrm>
          <a:prstGeom prst="bentConnector3">
            <a:avLst>
              <a:gd name="adj1" fmla="val 0"/>
            </a:avLst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66F5581D-9CB5-46DE-BD05-CD916A1C1B0D}"/>
              </a:ext>
            </a:extLst>
          </p:cNvPr>
          <p:cNvCxnSpPr>
            <a:cxnSpLocks/>
            <a:endCxn id="9" idx="3"/>
          </p:cNvCxnSpPr>
          <p:nvPr/>
        </p:nvCxnSpPr>
        <p:spPr>
          <a:xfrm>
            <a:off x="6470015" y="3923050"/>
            <a:ext cx="1234442" cy="400050"/>
          </a:xfrm>
          <a:prstGeom prst="bentConnector3">
            <a:avLst>
              <a:gd name="adj1" fmla="val 100000"/>
            </a:avLst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B8DBE4D5-8E18-4300-9679-FCD7576F1874}"/>
              </a:ext>
            </a:extLst>
          </p:cNvPr>
          <p:cNvCxnSpPr>
            <a:cxnSpLocks/>
            <a:endCxn id="10" idx="2"/>
          </p:cNvCxnSpPr>
          <p:nvPr/>
        </p:nvCxnSpPr>
        <p:spPr>
          <a:xfrm flipV="1">
            <a:off x="7698739" y="3630602"/>
            <a:ext cx="960756" cy="292448"/>
          </a:xfrm>
          <a:prstGeom prst="bentConnector2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EC3592BD-5989-4C79-9B83-6A501FE62A07}"/>
              </a:ext>
            </a:extLst>
          </p:cNvPr>
          <p:cNvSpPr/>
          <p:nvPr/>
        </p:nvSpPr>
        <p:spPr>
          <a:xfrm>
            <a:off x="3086100" y="1533525"/>
            <a:ext cx="285750" cy="2952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D4E7AF8-4883-45D5-A94F-4104E3CE4A32}"/>
              </a:ext>
            </a:extLst>
          </p:cNvPr>
          <p:cNvSpPr/>
          <p:nvPr/>
        </p:nvSpPr>
        <p:spPr>
          <a:xfrm>
            <a:off x="3086100" y="3544579"/>
            <a:ext cx="285750" cy="2952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4E02C4F-4484-4AFA-9009-E85840ABF02E}"/>
              </a:ext>
            </a:extLst>
          </p:cNvPr>
          <p:cNvSpPr/>
          <p:nvPr/>
        </p:nvSpPr>
        <p:spPr>
          <a:xfrm>
            <a:off x="6327142" y="3796992"/>
            <a:ext cx="285750" cy="2952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9552A83-92C8-4A1F-9B2E-C6F063F7F9F1}"/>
              </a:ext>
            </a:extLst>
          </p:cNvPr>
          <p:cNvSpPr/>
          <p:nvPr/>
        </p:nvSpPr>
        <p:spPr>
          <a:xfrm>
            <a:off x="7579361" y="3760634"/>
            <a:ext cx="285750" cy="2952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EBC088B-41A9-4DB0-8DF4-1E5306884C8D}"/>
              </a:ext>
            </a:extLst>
          </p:cNvPr>
          <p:cNvSpPr txBox="1"/>
          <p:nvPr/>
        </p:nvSpPr>
        <p:spPr>
          <a:xfrm>
            <a:off x="3238501" y="2445023"/>
            <a:ext cx="971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1175 m</a:t>
            </a:r>
            <a:endParaRPr lang="en-ID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67FB947-1E3A-4872-8EC5-0114A21C21A8}"/>
              </a:ext>
            </a:extLst>
          </p:cNvPr>
          <p:cNvSpPr txBox="1"/>
          <p:nvPr/>
        </p:nvSpPr>
        <p:spPr>
          <a:xfrm>
            <a:off x="3506469" y="4347016"/>
            <a:ext cx="971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444 m</a:t>
            </a:r>
            <a:endParaRPr lang="en-ID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89FD975-6881-4633-BD9C-86894D1AC109}"/>
              </a:ext>
            </a:extLst>
          </p:cNvPr>
          <p:cNvSpPr txBox="1"/>
          <p:nvPr/>
        </p:nvSpPr>
        <p:spPr>
          <a:xfrm>
            <a:off x="5143816" y="4042856"/>
            <a:ext cx="971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448 m</a:t>
            </a:r>
            <a:endParaRPr lang="en-ID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536C6EB-0F2F-49FB-974A-96288D5AC0B4}"/>
              </a:ext>
            </a:extLst>
          </p:cNvPr>
          <p:cNvSpPr txBox="1"/>
          <p:nvPr/>
        </p:nvSpPr>
        <p:spPr>
          <a:xfrm>
            <a:off x="6618290" y="3585984"/>
            <a:ext cx="971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129 m</a:t>
            </a:r>
            <a:endParaRPr lang="en-ID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6DF9F4C-DBE8-4AB5-8A55-0C3BDC26B391}"/>
              </a:ext>
            </a:extLst>
          </p:cNvPr>
          <p:cNvSpPr txBox="1"/>
          <p:nvPr/>
        </p:nvSpPr>
        <p:spPr>
          <a:xfrm>
            <a:off x="7944171" y="3879189"/>
            <a:ext cx="971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482 m</a:t>
            </a:r>
            <a:endParaRPr lang="en-ID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8BCC2A0-CE7C-43A1-98F0-A8F33E388ACD}"/>
              </a:ext>
            </a:extLst>
          </p:cNvPr>
          <p:cNvSpPr txBox="1"/>
          <p:nvPr/>
        </p:nvSpPr>
        <p:spPr>
          <a:xfrm>
            <a:off x="1512251" y="1162898"/>
            <a:ext cx="971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575 m</a:t>
            </a:r>
            <a:endParaRPr lang="en-ID" dirty="0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1D626BD-39D0-4899-B6B3-335893EEB48D}"/>
              </a:ext>
            </a:extLst>
          </p:cNvPr>
          <p:cNvCxnSpPr>
            <a:cxnSpLocks/>
          </p:cNvCxnSpPr>
          <p:nvPr/>
        </p:nvCxnSpPr>
        <p:spPr>
          <a:xfrm flipV="1">
            <a:off x="3228975" y="1129934"/>
            <a:ext cx="331469" cy="5512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C358717-393B-4605-964C-0965CC2EDF3B}"/>
              </a:ext>
            </a:extLst>
          </p:cNvPr>
          <p:cNvCxnSpPr>
            <a:cxnSpLocks/>
          </p:cNvCxnSpPr>
          <p:nvPr/>
        </p:nvCxnSpPr>
        <p:spPr>
          <a:xfrm flipV="1">
            <a:off x="3560444" y="1129933"/>
            <a:ext cx="163832" cy="110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780BF02-E226-4091-82D3-C404A4D8AABC}"/>
              </a:ext>
            </a:extLst>
          </p:cNvPr>
          <p:cNvSpPr txBox="1"/>
          <p:nvPr/>
        </p:nvSpPr>
        <p:spPr>
          <a:xfrm>
            <a:off x="3677286" y="953401"/>
            <a:ext cx="1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Terminal Box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57996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FC1BF4-0491-486E-B82A-B7E6FD50E213}"/>
              </a:ext>
            </a:extLst>
          </p:cNvPr>
          <p:cNvSpPr txBox="1"/>
          <p:nvPr/>
        </p:nvSpPr>
        <p:spPr>
          <a:xfrm>
            <a:off x="5297762" y="329184"/>
            <a:ext cx="6251110" cy="1783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latin typeface="+mj-lt"/>
                <a:ea typeface="+mj-ea"/>
                <a:cs typeface="+mj-cs"/>
              </a:rPr>
              <a:t>PPL 4 – PAD BB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2AD49B-9C93-4CF3-839C-1D3EA3012D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9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5F93DC-21C7-4C5B-861F-56F1D27A82E3}"/>
              </a:ext>
            </a:extLst>
          </p:cNvPr>
          <p:cNvSpPr txBox="1"/>
          <p:nvPr/>
        </p:nvSpPr>
        <p:spPr>
          <a:xfrm>
            <a:off x="5297762" y="2706624"/>
            <a:ext cx="6251110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Posisi</a:t>
            </a:r>
            <a:r>
              <a:rPr lang="en-US" sz="2200" dirty="0"/>
              <a:t> </a:t>
            </a:r>
            <a:r>
              <a:rPr lang="en-US" sz="2200" dirty="0" err="1"/>
              <a:t>kabel</a:t>
            </a:r>
            <a:r>
              <a:rPr lang="en-US" sz="2200" dirty="0"/>
              <a:t> FO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diletakkan</a:t>
            </a:r>
            <a:r>
              <a:rPr lang="en-US" sz="2200" dirty="0"/>
              <a:t> di </a:t>
            </a:r>
            <a:r>
              <a:rPr lang="en-US" sz="2200" dirty="0" err="1"/>
              <a:t>sisi</a:t>
            </a:r>
            <a:r>
              <a:rPr lang="en-US" sz="2200" dirty="0"/>
              <a:t> </a:t>
            </a:r>
            <a:r>
              <a:rPr lang="en-US" sz="2200" dirty="0" err="1"/>
              <a:t>kiri</a:t>
            </a:r>
            <a:r>
              <a:rPr lang="en-US" sz="2200" dirty="0"/>
              <a:t> </a:t>
            </a:r>
            <a:r>
              <a:rPr lang="en-US" sz="2200" dirty="0" err="1"/>
              <a:t>jalan</a:t>
            </a:r>
            <a:r>
              <a:rPr lang="en-US" sz="2200" dirty="0"/>
              <a:t> </a:t>
            </a:r>
            <a:r>
              <a:rPr lang="en-US" sz="2200" dirty="0" err="1"/>
              <a:t>akses</a:t>
            </a:r>
            <a:r>
              <a:rPr lang="en-US" sz="2200" dirty="0"/>
              <a:t> </a:t>
            </a:r>
            <a:r>
              <a:rPr lang="en-US" sz="2200" dirty="0" err="1"/>
              <a:t>dari</a:t>
            </a:r>
            <a:r>
              <a:rPr lang="en-US" sz="2200" dirty="0"/>
              <a:t> PPL 4 </a:t>
            </a:r>
            <a:r>
              <a:rPr lang="en-US" sz="2200" dirty="0" err="1"/>
              <a:t>ke</a:t>
            </a:r>
            <a:r>
              <a:rPr lang="en-US" sz="2200" dirty="0"/>
              <a:t> PAD BB.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Diperkirakan</a:t>
            </a:r>
            <a:r>
              <a:rPr lang="en-US" sz="2200" dirty="0"/>
              <a:t> Panjang </a:t>
            </a:r>
            <a:r>
              <a:rPr lang="en-US" sz="2200" dirty="0" err="1"/>
              <a:t>jalur</a:t>
            </a:r>
            <a:r>
              <a:rPr lang="en-US" sz="2200" dirty="0"/>
              <a:t> </a:t>
            </a:r>
            <a:r>
              <a:rPr lang="en-US" sz="2200" dirty="0" err="1"/>
              <a:t>mencapai</a:t>
            </a:r>
            <a:r>
              <a:rPr lang="en-US" sz="2200" dirty="0"/>
              <a:t> 575 m.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Jalur juga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melewati</a:t>
            </a:r>
            <a:r>
              <a:rPr lang="en-US" sz="2200" dirty="0"/>
              <a:t> </a:t>
            </a:r>
            <a:r>
              <a:rPr lang="en-US" sz="2200" dirty="0" err="1"/>
              <a:t>sungai</a:t>
            </a:r>
            <a:r>
              <a:rPr lang="en-US" sz="2200" dirty="0"/>
              <a:t> </a:t>
            </a:r>
            <a:r>
              <a:rPr lang="en-US" sz="2200" dirty="0" err="1"/>
              <a:t>selebar</a:t>
            </a:r>
            <a:r>
              <a:rPr lang="en-US" sz="2200" dirty="0"/>
              <a:t> 29 m.</a:t>
            </a:r>
          </a:p>
        </p:txBody>
      </p:sp>
    </p:spTree>
    <p:extLst>
      <p:ext uri="{BB962C8B-B14F-4D97-AF65-F5344CB8AC3E}">
        <p14:creationId xmlns:p14="http://schemas.microsoft.com/office/powerpoint/2010/main" val="1827136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FC1BF4-0491-486E-B82A-B7E6FD50E213}"/>
              </a:ext>
            </a:extLst>
          </p:cNvPr>
          <p:cNvSpPr txBox="1"/>
          <p:nvPr/>
        </p:nvSpPr>
        <p:spPr>
          <a:xfrm>
            <a:off x="5297762" y="329184"/>
            <a:ext cx="6251110" cy="1783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latin typeface="+mj-lt"/>
                <a:ea typeface="+mj-ea"/>
                <a:cs typeface="+mj-cs"/>
              </a:rPr>
              <a:t>PPL 2 – PPL 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66A365-33AC-474D-BE30-9EDC186376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6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5F93DC-21C7-4C5B-861F-56F1D27A82E3}"/>
              </a:ext>
            </a:extLst>
          </p:cNvPr>
          <p:cNvSpPr txBox="1"/>
          <p:nvPr/>
        </p:nvSpPr>
        <p:spPr>
          <a:xfrm>
            <a:off x="5297762" y="2706624"/>
            <a:ext cx="6251110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Posisi</a:t>
            </a:r>
            <a:r>
              <a:rPr lang="en-US" sz="2200" dirty="0"/>
              <a:t> </a:t>
            </a:r>
            <a:r>
              <a:rPr lang="en-US" sz="2200" dirty="0" err="1"/>
              <a:t>kabel</a:t>
            </a:r>
            <a:r>
              <a:rPr lang="en-US" sz="2200" dirty="0"/>
              <a:t> FO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diletakkan</a:t>
            </a:r>
            <a:r>
              <a:rPr lang="en-US" sz="2200" dirty="0"/>
              <a:t> </a:t>
            </a:r>
            <a:r>
              <a:rPr lang="en-US" sz="2200" dirty="0" err="1"/>
              <a:t>sesuai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jalur</a:t>
            </a:r>
            <a:r>
              <a:rPr lang="en-US" sz="2200" dirty="0"/>
              <a:t> pipa steam.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Diperkirakan</a:t>
            </a:r>
            <a:r>
              <a:rPr lang="en-US" sz="2200" dirty="0"/>
              <a:t> Panjang </a:t>
            </a:r>
            <a:r>
              <a:rPr lang="en-US" sz="2200" dirty="0" err="1"/>
              <a:t>jalur</a:t>
            </a:r>
            <a:r>
              <a:rPr lang="en-US" sz="2200" dirty="0"/>
              <a:t> </a:t>
            </a:r>
            <a:r>
              <a:rPr lang="en-US" sz="2200" dirty="0" err="1"/>
              <a:t>mencapai</a:t>
            </a:r>
            <a:r>
              <a:rPr lang="en-US" sz="2200" dirty="0"/>
              <a:t> 1175 m.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Akan </a:t>
            </a:r>
            <a:r>
              <a:rPr lang="en-US" sz="2200" dirty="0" err="1"/>
              <a:t>ada</a:t>
            </a:r>
            <a:r>
              <a:rPr lang="en-US" sz="2200" dirty="0"/>
              <a:t> 2 intersection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jalan</a:t>
            </a:r>
            <a:r>
              <a:rPr lang="en-US" sz="2200" dirty="0"/>
              <a:t>, </a:t>
            </a:r>
            <a:r>
              <a:rPr lang="en-US" sz="2200" dirty="0" err="1"/>
              <a:t>yaitu</a:t>
            </a:r>
            <a:r>
              <a:rPr lang="en-US" sz="2200" dirty="0"/>
              <a:t> pada </a:t>
            </a:r>
            <a:r>
              <a:rPr lang="en-US" sz="2200" dirty="0" err="1"/>
              <a:t>jalur</a:t>
            </a:r>
            <a:r>
              <a:rPr lang="en-US" sz="2200" dirty="0"/>
              <a:t> </a:t>
            </a:r>
            <a:r>
              <a:rPr lang="en-US" sz="2200" dirty="0" err="1"/>
              <a:t>masuk</a:t>
            </a:r>
            <a:r>
              <a:rPr lang="en-US" sz="2200" dirty="0"/>
              <a:t> </a:t>
            </a:r>
            <a:r>
              <a:rPr lang="en-US" sz="2200" dirty="0" err="1"/>
              <a:t>ke</a:t>
            </a:r>
            <a:r>
              <a:rPr lang="en-US" sz="2200" dirty="0"/>
              <a:t> PPL 4, dan di </a:t>
            </a:r>
            <a:r>
              <a:rPr lang="en-US" sz="2200" dirty="0" err="1"/>
              <a:t>bawah</a:t>
            </a:r>
            <a:r>
              <a:rPr lang="en-US" sz="2200" dirty="0"/>
              <a:t> Loop PPL 2</a:t>
            </a:r>
          </a:p>
        </p:txBody>
      </p:sp>
    </p:spTree>
    <p:extLst>
      <p:ext uri="{BB962C8B-B14F-4D97-AF65-F5344CB8AC3E}">
        <p14:creationId xmlns:p14="http://schemas.microsoft.com/office/powerpoint/2010/main" val="4099990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FC1BF4-0491-486E-B82A-B7E6FD50E213}"/>
              </a:ext>
            </a:extLst>
          </p:cNvPr>
          <p:cNvSpPr txBox="1"/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latin typeface="+mj-lt"/>
                <a:ea typeface="+mj-ea"/>
                <a:cs typeface="+mj-cs"/>
              </a:rPr>
              <a:t>OFFICE – PPL 2</a:t>
            </a:r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5F93DC-21C7-4C5B-861F-56F1D27A82E3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Posisi</a:t>
            </a:r>
            <a:r>
              <a:rPr lang="en-US" sz="2200" dirty="0"/>
              <a:t> </a:t>
            </a:r>
            <a:r>
              <a:rPr lang="en-US" sz="2200" dirty="0" err="1"/>
              <a:t>kabel</a:t>
            </a:r>
            <a:r>
              <a:rPr lang="en-US" sz="2200" dirty="0"/>
              <a:t> FO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diletakkan</a:t>
            </a:r>
            <a:r>
              <a:rPr lang="en-US" sz="2200" dirty="0"/>
              <a:t> </a:t>
            </a:r>
            <a:r>
              <a:rPr lang="en-US" sz="2200" dirty="0" err="1"/>
              <a:t>sesuai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jalur</a:t>
            </a:r>
            <a:r>
              <a:rPr lang="en-US" sz="2200" dirty="0"/>
              <a:t> pipa steam.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Diperkirakan</a:t>
            </a:r>
            <a:r>
              <a:rPr lang="en-US" sz="2200" dirty="0"/>
              <a:t> Panjang </a:t>
            </a:r>
            <a:r>
              <a:rPr lang="en-US" sz="2200" dirty="0" err="1"/>
              <a:t>jalur</a:t>
            </a:r>
            <a:r>
              <a:rPr lang="en-US" sz="2200" dirty="0"/>
              <a:t> </a:t>
            </a:r>
            <a:r>
              <a:rPr lang="en-US" sz="2200" dirty="0" err="1"/>
              <a:t>mencapai</a:t>
            </a:r>
            <a:r>
              <a:rPr lang="en-US" sz="2200" dirty="0"/>
              <a:t> 444 m.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Akan </a:t>
            </a:r>
            <a:r>
              <a:rPr lang="en-US" sz="2200" dirty="0" err="1"/>
              <a:t>ada</a:t>
            </a:r>
            <a:r>
              <a:rPr lang="en-US" sz="2200" dirty="0"/>
              <a:t> 2 intersection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jalan</a:t>
            </a:r>
            <a:r>
              <a:rPr lang="en-US" sz="2200" dirty="0"/>
              <a:t>, </a:t>
            </a:r>
            <a:r>
              <a:rPr lang="en-US" sz="2200" dirty="0" err="1"/>
              <a:t>yaitu</a:t>
            </a:r>
            <a:r>
              <a:rPr lang="en-US" sz="2200" dirty="0"/>
              <a:t> pada </a:t>
            </a:r>
            <a:r>
              <a:rPr lang="en-US" sz="2200" dirty="0" err="1"/>
              <a:t>jalan</a:t>
            </a:r>
            <a:r>
              <a:rPr lang="en-US" sz="2200" dirty="0"/>
              <a:t> </a:t>
            </a:r>
            <a:r>
              <a:rPr lang="en-US" sz="2200" dirty="0" err="1"/>
              <a:t>arah</a:t>
            </a:r>
            <a:r>
              <a:rPr lang="en-US" sz="2200" dirty="0"/>
              <a:t> </a:t>
            </a:r>
            <a:r>
              <a:rPr lang="en-US" sz="2200" dirty="0" err="1"/>
              <a:t>ke</a:t>
            </a:r>
            <a:r>
              <a:rPr lang="en-US" sz="2200" dirty="0"/>
              <a:t> Lokasi J (</a:t>
            </a:r>
            <a:r>
              <a:rPr lang="en-US" sz="2200" dirty="0" err="1"/>
              <a:t>melewati</a:t>
            </a:r>
            <a:r>
              <a:rPr lang="en-US" sz="2200" dirty="0"/>
              <a:t> </a:t>
            </a:r>
            <a:r>
              <a:rPr lang="en-US" sz="2200" dirty="0" err="1"/>
              <a:t>Kp</a:t>
            </a:r>
            <a:r>
              <a:rPr lang="en-US" sz="2200" dirty="0"/>
              <a:t>. </a:t>
            </a:r>
            <a:r>
              <a:rPr lang="en-US" sz="2200" dirty="0" err="1"/>
              <a:t>Waas</a:t>
            </a:r>
            <a:r>
              <a:rPr lang="en-US" sz="2200" dirty="0"/>
              <a:t>) dan </a:t>
            </a:r>
            <a:r>
              <a:rPr lang="en-US" sz="2200" dirty="0" err="1"/>
              <a:t>selatan</a:t>
            </a:r>
            <a:r>
              <a:rPr lang="en-US" sz="2200" dirty="0"/>
              <a:t> Temporary Office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119E5FD-CFD7-42C8-87E3-780AEE5206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80" r="9242" b="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71220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FC1BF4-0491-486E-B82A-B7E6FD50E213}"/>
              </a:ext>
            </a:extLst>
          </p:cNvPr>
          <p:cNvSpPr txBox="1"/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+mj-lt"/>
                <a:ea typeface="+mj-ea"/>
                <a:cs typeface="+mj-cs"/>
              </a:rPr>
              <a:t>OFFICE – STOCKPILE AREA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5F93DC-21C7-4C5B-861F-56F1D27A82E3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Posisi</a:t>
            </a:r>
            <a:r>
              <a:rPr lang="en-US" sz="2200" dirty="0"/>
              <a:t> </a:t>
            </a:r>
            <a:r>
              <a:rPr lang="en-US" sz="2200" dirty="0" err="1"/>
              <a:t>kabel</a:t>
            </a:r>
            <a:r>
              <a:rPr lang="en-US" sz="2200" dirty="0"/>
              <a:t> FO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diletakkan</a:t>
            </a:r>
            <a:r>
              <a:rPr lang="en-US" sz="2200" dirty="0"/>
              <a:t> di </a:t>
            </a:r>
            <a:r>
              <a:rPr lang="en-US" sz="2200" dirty="0" err="1"/>
              <a:t>sebelah</a:t>
            </a:r>
            <a:r>
              <a:rPr lang="en-US" sz="2200" dirty="0"/>
              <a:t> </a:t>
            </a:r>
            <a:r>
              <a:rPr lang="en-US" sz="2200" dirty="0" err="1"/>
              <a:t>utara</a:t>
            </a:r>
            <a:r>
              <a:rPr lang="en-US" sz="2200" dirty="0"/>
              <a:t> </a:t>
            </a:r>
            <a:r>
              <a:rPr lang="en-US" sz="2200" dirty="0" err="1"/>
              <a:t>jalan</a:t>
            </a:r>
            <a:r>
              <a:rPr lang="en-US" sz="2200" dirty="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Diperkirakan</a:t>
            </a:r>
            <a:r>
              <a:rPr lang="en-US" sz="2200" dirty="0"/>
              <a:t> Panjang </a:t>
            </a:r>
            <a:r>
              <a:rPr lang="en-US" sz="2200" dirty="0" err="1"/>
              <a:t>jalur</a:t>
            </a:r>
            <a:r>
              <a:rPr lang="en-US" sz="2200" dirty="0"/>
              <a:t> </a:t>
            </a:r>
            <a:r>
              <a:rPr lang="en-US" sz="2200" dirty="0" err="1"/>
              <a:t>mencapai</a:t>
            </a:r>
            <a:r>
              <a:rPr lang="en-US" sz="2200" dirty="0"/>
              <a:t> 448 m.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9AE717-F19B-46E3-AB8A-937CD114D7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78" r="496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25486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FC1BF4-0491-486E-B82A-B7E6FD50E213}"/>
              </a:ext>
            </a:extLst>
          </p:cNvPr>
          <p:cNvSpPr txBox="1"/>
          <p:nvPr/>
        </p:nvSpPr>
        <p:spPr>
          <a:xfrm>
            <a:off x="5297762" y="329184"/>
            <a:ext cx="6251110" cy="1783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+mj-cs"/>
              </a:rPr>
              <a:t>STOCKPILE AREA – PPL 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4C8FB7-71D2-4B11-BEAD-7F78BC19EE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8" r="2" b="8398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5F93DC-21C7-4C5B-861F-56F1D27A82E3}"/>
              </a:ext>
            </a:extLst>
          </p:cNvPr>
          <p:cNvSpPr txBox="1"/>
          <p:nvPr/>
        </p:nvSpPr>
        <p:spPr>
          <a:xfrm>
            <a:off x="5297762" y="2706624"/>
            <a:ext cx="6251110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Posisi</a:t>
            </a:r>
            <a:r>
              <a:rPr lang="en-US" sz="2200" dirty="0"/>
              <a:t> </a:t>
            </a:r>
            <a:r>
              <a:rPr lang="en-US" sz="2200" dirty="0" err="1"/>
              <a:t>kabel</a:t>
            </a:r>
            <a:r>
              <a:rPr lang="en-US" sz="2200" dirty="0"/>
              <a:t> FO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diletakkan</a:t>
            </a:r>
            <a:r>
              <a:rPr lang="en-US" sz="2200" dirty="0"/>
              <a:t> di </a:t>
            </a:r>
            <a:r>
              <a:rPr lang="en-US" sz="2200" dirty="0" err="1"/>
              <a:t>sebelah</a:t>
            </a:r>
            <a:r>
              <a:rPr lang="en-US" sz="2200" dirty="0"/>
              <a:t> </a:t>
            </a:r>
            <a:r>
              <a:rPr lang="en-US" sz="2200" dirty="0" err="1"/>
              <a:t>utara</a:t>
            </a:r>
            <a:r>
              <a:rPr lang="en-US" sz="2200" dirty="0"/>
              <a:t> </a:t>
            </a:r>
            <a:r>
              <a:rPr lang="en-US" sz="2200" dirty="0" err="1"/>
              <a:t>jalan</a:t>
            </a: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Diperkirakan</a:t>
            </a:r>
            <a:r>
              <a:rPr lang="en-US" sz="2200" dirty="0"/>
              <a:t> Panjang </a:t>
            </a:r>
            <a:r>
              <a:rPr lang="en-US" sz="2200" dirty="0" err="1"/>
              <a:t>jalur</a:t>
            </a:r>
            <a:r>
              <a:rPr lang="en-US" sz="2200" dirty="0"/>
              <a:t> </a:t>
            </a:r>
            <a:r>
              <a:rPr lang="en-US" sz="2200" dirty="0" err="1"/>
              <a:t>mencapai</a:t>
            </a:r>
            <a:r>
              <a:rPr lang="en-US" sz="2200" dirty="0"/>
              <a:t> 129 m.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Akan </a:t>
            </a:r>
            <a:r>
              <a:rPr lang="en-US" sz="2200" dirty="0" err="1"/>
              <a:t>ada</a:t>
            </a:r>
            <a:r>
              <a:rPr lang="en-US" sz="2200" dirty="0"/>
              <a:t> 2 intersection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jalan</a:t>
            </a:r>
            <a:r>
              <a:rPr lang="en-US" sz="2200" dirty="0"/>
              <a:t>, </a:t>
            </a:r>
            <a:r>
              <a:rPr lang="en-US" sz="2200" dirty="0" err="1"/>
              <a:t>yaitu</a:t>
            </a:r>
            <a:r>
              <a:rPr lang="en-US" sz="2200" dirty="0"/>
              <a:t> pada </a:t>
            </a:r>
            <a:r>
              <a:rPr lang="en-US" sz="2200" dirty="0" err="1"/>
              <a:t>jalur</a:t>
            </a:r>
            <a:r>
              <a:rPr lang="en-US" sz="2200" dirty="0"/>
              <a:t> </a:t>
            </a:r>
            <a:r>
              <a:rPr lang="en-US" sz="2200" dirty="0" err="1"/>
              <a:t>masuk</a:t>
            </a:r>
            <a:r>
              <a:rPr lang="en-US" sz="2200" dirty="0"/>
              <a:t> </a:t>
            </a:r>
            <a:r>
              <a:rPr lang="en-US" sz="2200" dirty="0" err="1"/>
              <a:t>ke</a:t>
            </a:r>
            <a:r>
              <a:rPr lang="en-US" sz="2200" dirty="0"/>
              <a:t> Stockpile Area dan </a:t>
            </a:r>
            <a:r>
              <a:rPr lang="en-US" sz="2200" dirty="0" err="1"/>
              <a:t>jalan</a:t>
            </a:r>
            <a:r>
              <a:rPr lang="en-US" sz="2200" dirty="0"/>
              <a:t> </a:t>
            </a:r>
            <a:r>
              <a:rPr lang="en-US" sz="2200" dirty="0" err="1"/>
              <a:t>utama</a:t>
            </a:r>
            <a:r>
              <a:rPr lang="en-US" sz="2200" dirty="0"/>
              <a:t> (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menuju</a:t>
            </a:r>
            <a:r>
              <a:rPr lang="en-US" sz="2200" dirty="0"/>
              <a:t> </a:t>
            </a:r>
            <a:r>
              <a:rPr lang="en-US" sz="2200" dirty="0" err="1"/>
              <a:t>ke</a:t>
            </a:r>
            <a:r>
              <a:rPr lang="en-US" sz="2200" dirty="0"/>
              <a:t> PPL 6).</a:t>
            </a:r>
          </a:p>
        </p:txBody>
      </p:sp>
    </p:spTree>
    <p:extLst>
      <p:ext uri="{BB962C8B-B14F-4D97-AF65-F5344CB8AC3E}">
        <p14:creationId xmlns:p14="http://schemas.microsoft.com/office/powerpoint/2010/main" val="3163401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FC1BF4-0491-486E-B82A-B7E6FD50E213}"/>
              </a:ext>
            </a:extLst>
          </p:cNvPr>
          <p:cNvSpPr txBox="1"/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latin typeface="+mj-lt"/>
                <a:ea typeface="+mj-ea"/>
                <a:cs typeface="+mj-cs"/>
              </a:rPr>
              <a:t>PPL 6 – PPL 7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5F93DC-21C7-4C5B-861F-56F1D27A82E3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Posisi</a:t>
            </a:r>
            <a:r>
              <a:rPr lang="en-US" sz="2200" dirty="0"/>
              <a:t> </a:t>
            </a:r>
            <a:r>
              <a:rPr lang="en-US" sz="2200" dirty="0" err="1"/>
              <a:t>kabel</a:t>
            </a:r>
            <a:r>
              <a:rPr lang="en-US" sz="2200" dirty="0"/>
              <a:t> FO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diletakkan</a:t>
            </a:r>
            <a:r>
              <a:rPr lang="en-US" sz="2200" dirty="0"/>
              <a:t> di </a:t>
            </a:r>
            <a:r>
              <a:rPr lang="en-US" sz="2200" dirty="0" err="1"/>
              <a:t>sebelah</a:t>
            </a:r>
            <a:r>
              <a:rPr lang="en-US" sz="2200" dirty="0"/>
              <a:t> </a:t>
            </a:r>
            <a:r>
              <a:rPr lang="en-US" sz="2200" dirty="0" err="1"/>
              <a:t>utara</a:t>
            </a:r>
            <a:r>
              <a:rPr lang="en-US" sz="2200" dirty="0"/>
              <a:t> </a:t>
            </a:r>
            <a:r>
              <a:rPr lang="en-US" sz="2200" dirty="0" err="1"/>
              <a:t>jalan</a:t>
            </a:r>
            <a:r>
              <a:rPr lang="en-US" sz="2200" dirty="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Diperkirakan</a:t>
            </a:r>
            <a:r>
              <a:rPr lang="en-US" sz="2200" dirty="0"/>
              <a:t> Panjang </a:t>
            </a:r>
            <a:r>
              <a:rPr lang="en-US" sz="2200" dirty="0" err="1"/>
              <a:t>jalur</a:t>
            </a:r>
            <a:r>
              <a:rPr lang="en-US" sz="2200" dirty="0"/>
              <a:t> </a:t>
            </a:r>
            <a:r>
              <a:rPr lang="en-US" sz="2200" dirty="0" err="1"/>
              <a:t>mencapai</a:t>
            </a:r>
            <a:r>
              <a:rPr lang="en-US" sz="2200" dirty="0"/>
              <a:t> 482 m.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34A5E-861F-415B-BD1C-8587E5DF7F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54" r="8099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71483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242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Geodipa Energi 19</dc:creator>
  <cp:lastModifiedBy>Geodipa Energi 19</cp:lastModifiedBy>
  <cp:revision>2</cp:revision>
  <dcterms:created xsi:type="dcterms:W3CDTF">2021-01-04T05:09:18Z</dcterms:created>
  <dcterms:modified xsi:type="dcterms:W3CDTF">2021-01-04T05:12:24Z</dcterms:modified>
</cp:coreProperties>
</file>

<file path=docProps/thumbnail.jpeg>
</file>